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79" r:id="rId4"/>
    <p:sldId id="280" r:id="rId5"/>
    <p:sldId id="281" r:id="rId6"/>
    <p:sldId id="278" r:id="rId7"/>
    <p:sldId id="299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300" r:id="rId16"/>
    <p:sldId id="301" r:id="rId17"/>
    <p:sldId id="302" r:id="rId18"/>
    <p:sldId id="291" r:id="rId19"/>
    <p:sldId id="292" r:id="rId20"/>
    <p:sldId id="293" r:id="rId21"/>
    <p:sldId id="294" r:id="rId22"/>
    <p:sldId id="295" r:id="rId23"/>
    <p:sldId id="297" r:id="rId24"/>
    <p:sldId id="296" r:id="rId25"/>
    <p:sldId id="298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F7912-6DD6-4D58-A69C-672F8E12D0F8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0B731-4042-429B-A6AE-BDE92B985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8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8F84-F56D-4AFB-A986-686E380FCF2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E8DF-39B5-4F34-9890-919641DF0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304856" cy="19442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Cambria" pitchFamily="18" charset="0"/>
              </a:rPr>
              <a:t> Виртуальная экскурсия по МОУ СОШ с. Батрак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43148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группы продленного дня 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56376" cy="543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начальных классов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28384" cy="550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начальных классов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56376" cy="550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заочного обучения (вечерняя школа)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208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644420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692696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Спортивный </a:t>
            </a:r>
            <a:r>
              <a:rPr lang="ru-RU" sz="4400" b="1" i="1" dirty="0" smtClean="0">
                <a:latin typeface="Cambria" pitchFamily="18" charset="0"/>
                <a:ea typeface="+mj-ea"/>
                <a:cs typeface="+mj-cs"/>
              </a:rPr>
              <a:t>зал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538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Музейная комната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391525" cy="567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Музейная комната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91525" cy="56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atin typeface="Cambria" pitchFamily="18" charset="0"/>
                <a:ea typeface="+mj-ea"/>
                <a:cs typeface="+mj-cs"/>
              </a:rPr>
              <a:t>Библиотека (</a:t>
            </a:r>
            <a:r>
              <a:rPr lang="ru-RU" sz="4400" b="1" i="1" smtClean="0">
                <a:latin typeface="Cambria" pitchFamily="18" charset="0"/>
                <a:ea typeface="+mj-ea"/>
                <a:cs typeface="+mj-cs"/>
              </a:rPr>
              <a:t>читальный </a:t>
            </a:r>
            <a:r>
              <a:rPr lang="ru-RU" sz="4400" b="1" i="1" dirty="0" err="1" smtClean="0">
                <a:latin typeface="Cambria" pitchFamily="18" charset="0"/>
                <a:ea typeface="+mj-ea"/>
                <a:cs typeface="+mj-cs"/>
              </a:rPr>
              <a:t>з</a:t>
            </a:r>
            <a:r>
              <a:rPr lang="ru-RU" sz="4400" b="1" i="1" smtClean="0">
                <a:latin typeface="Cambria" pitchFamily="18" charset="0"/>
                <a:ea typeface="+mj-ea"/>
                <a:cs typeface="+mj-cs"/>
              </a:rPr>
              <a:t>ал</a:t>
            </a:r>
            <a:r>
              <a:rPr lang="ru-RU" sz="4400" b="1" i="1" dirty="0" smtClean="0">
                <a:latin typeface="Cambria" pitchFamily="18" charset="0"/>
                <a:ea typeface="+mj-ea"/>
                <a:cs typeface="+mj-cs"/>
              </a:rPr>
              <a:t>)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86725" cy="53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английского языка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76864" cy="53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русского языка и литературы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49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548680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Фойе 1 этаж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биологии, химии и географии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4580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математики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915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физики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5947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истории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 обществознания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915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Кабинет информатики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48883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Актовый зал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91525" cy="55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404664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Туалетные комнаты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1268760"/>
            <a:ext cx="2880320" cy="50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2952328" cy="50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268761"/>
            <a:ext cx="2915369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548680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Фойе 1 этаж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32656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Фойе 2 этаж 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87" y="1196775"/>
            <a:ext cx="7906512" cy="54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188640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Фойе 2 этаж 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820891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7200800" cy="42093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2808" cy="52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35896" y="62068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Фойе 2 этаж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4258816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Учительская </a:t>
            </a:r>
            <a:endParaRPr lang="ru-RU" sz="3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665" y="0"/>
            <a:ext cx="60323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67"/>
          <a:stretch>
            <a:fillRect/>
          </a:stretch>
        </p:blipFill>
        <p:spPr bwMode="auto">
          <a:xfrm>
            <a:off x="0" y="3166314"/>
            <a:ext cx="5796136" cy="369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260648"/>
            <a:ext cx="5400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Столовая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mbria" pitchFamily="18" charset="0"/>
              </a:rPr>
              <a:t> 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260648"/>
            <a:ext cx="5400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Столовая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48872" cy="550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112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Виртуальная экскурсия по МОУ СОШ с. Батрак</vt:lpstr>
      <vt:lpstr> </vt:lpstr>
      <vt:lpstr> </vt:lpstr>
      <vt:lpstr> </vt:lpstr>
      <vt:lpstr> </vt:lpstr>
      <vt:lpstr>Презентация PowerPoint</vt:lpstr>
      <vt:lpstr>Учительская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интерьера</dc:title>
  <dc:creator>user</dc:creator>
  <cp:lastModifiedBy>Алёнка</cp:lastModifiedBy>
  <cp:revision>63</cp:revision>
  <dcterms:created xsi:type="dcterms:W3CDTF">2014-02-06T15:23:37Z</dcterms:created>
  <dcterms:modified xsi:type="dcterms:W3CDTF">2019-01-30T16:00:44Z</dcterms:modified>
</cp:coreProperties>
</file>